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287" r:id="rId34"/>
    <p:sldId id="333" r:id="rId35"/>
    <p:sldId id="289" r:id="rId36"/>
    <p:sldId id="307" r:id="rId37"/>
    <p:sldId id="323" r:id="rId38"/>
    <p:sldId id="320" r:id="rId39"/>
    <p:sldId id="334" r:id="rId40"/>
    <p:sldId id="336" r:id="rId41"/>
    <p:sldId id="329" r:id="rId42"/>
    <p:sldId id="292" r:id="rId43"/>
    <p:sldId id="293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12/07/2023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07.12.2023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07.12.2023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07.12.2023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07.12.2023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07.12.2023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07.12.2023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032" cy="4351338"/>
          </a:xfrm>
        </p:spPr>
        <p:txBody>
          <a:bodyPr/>
          <a:lstStyle/>
          <a:p>
            <a:r>
              <a:rPr lang="en-GB" dirty="0"/>
              <a:t>transformer efficiency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prompting strategies to let LLM agents show reasoning/planning capabilities and use tools (also embodied agents / grounding)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fine-tuning efficiency (e.g., </a:t>
            </a:r>
            <a:r>
              <a:rPr lang="en-GB" dirty="0" err="1">
                <a:hlinkClick r:id="rId2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8377881" y="5202021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7801232" y="4646141"/>
            <a:ext cx="576649" cy="15734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31" y="1927657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807676" y="3187124"/>
            <a:ext cx="3269555" cy="150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16496</TotalTime>
  <Words>2495</Words>
  <Application>Microsoft Office PowerPoint</Application>
  <PresentationFormat>Widescreen</PresentationFormat>
  <Paragraphs>389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361</cp:revision>
  <dcterms:created xsi:type="dcterms:W3CDTF">2022-07-19T11:32:37Z</dcterms:created>
  <dcterms:modified xsi:type="dcterms:W3CDTF">2023-12-07T13:58:54Z</dcterms:modified>
</cp:coreProperties>
</file>